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5" autoAdjust="0"/>
    <p:restoredTop sz="94660"/>
  </p:normalViewPr>
  <p:slideViewPr>
    <p:cSldViewPr snapToGrid="0">
      <p:cViewPr>
        <p:scale>
          <a:sx n="67" d="100"/>
          <a:sy n="67" d="100"/>
        </p:scale>
        <p:origin x="24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55C21-C083-4F3F-B05B-CC48BAFB16BD}" type="datetimeFigureOut">
              <a:rPr lang="en-GB" smtClean="0"/>
              <a:t>02/03/2020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D1E34-CC00-42F1-AF92-C8DDAB64BF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60938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55C21-C083-4F3F-B05B-CC48BAFB16BD}" type="datetimeFigureOut">
              <a:rPr lang="en-GB" smtClean="0"/>
              <a:t>02/03/2020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D1E34-CC00-42F1-AF92-C8DDAB64BF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49690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55C21-C083-4F3F-B05B-CC48BAFB16BD}" type="datetimeFigureOut">
              <a:rPr lang="en-GB" smtClean="0"/>
              <a:t>02/03/2020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D1E34-CC00-42F1-AF92-C8DDAB64BF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43943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55C21-C083-4F3F-B05B-CC48BAFB16BD}" type="datetimeFigureOut">
              <a:rPr lang="en-GB" smtClean="0"/>
              <a:t>02/03/2020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D1E34-CC00-42F1-AF92-C8DDAB64BF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87016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55C21-C083-4F3F-B05B-CC48BAFB16BD}" type="datetimeFigureOut">
              <a:rPr lang="en-GB" smtClean="0"/>
              <a:t>02/03/2020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D1E34-CC00-42F1-AF92-C8DDAB64BF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42552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55C21-C083-4F3F-B05B-CC48BAFB16BD}" type="datetimeFigureOut">
              <a:rPr lang="en-GB" smtClean="0"/>
              <a:t>02/03/2020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D1E34-CC00-42F1-AF92-C8DDAB64BF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89537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55C21-C083-4F3F-B05B-CC48BAFB16BD}" type="datetimeFigureOut">
              <a:rPr lang="en-GB" smtClean="0"/>
              <a:t>02/03/2020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D1E34-CC00-42F1-AF92-C8DDAB64BF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69625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55C21-C083-4F3F-B05B-CC48BAFB16BD}" type="datetimeFigureOut">
              <a:rPr lang="en-GB" smtClean="0"/>
              <a:t>02/03/2020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D1E34-CC00-42F1-AF92-C8DDAB64BF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2579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55C21-C083-4F3F-B05B-CC48BAFB16BD}" type="datetimeFigureOut">
              <a:rPr lang="en-GB" smtClean="0"/>
              <a:t>02/03/2020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D1E34-CC00-42F1-AF92-C8DDAB64BF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70860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55C21-C083-4F3F-B05B-CC48BAFB16BD}" type="datetimeFigureOut">
              <a:rPr lang="en-GB" smtClean="0"/>
              <a:t>02/03/2020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D1E34-CC00-42F1-AF92-C8DDAB64BF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83619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55C21-C083-4F3F-B05B-CC48BAFB16BD}" type="datetimeFigureOut">
              <a:rPr lang="en-GB" smtClean="0"/>
              <a:t>02/03/2020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D1E34-CC00-42F1-AF92-C8DDAB64BF36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495963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55C21-C083-4F3F-B05B-CC48BAFB16BD}" type="datetimeFigureOut">
              <a:rPr lang="en-GB" smtClean="0"/>
              <a:t>02/03/2020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D1E34-CC00-42F1-AF92-C8DDAB64BF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097100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55C21-C083-4F3F-B05B-CC48BAFB16BD}" type="datetimeFigureOut">
              <a:rPr lang="en-GB" smtClean="0"/>
              <a:t>02/03/2020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D1E34-CC00-42F1-AF92-C8DDAB64BF36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6485304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55C21-C083-4F3F-B05B-CC48BAFB16BD}" type="datetimeFigureOut">
              <a:rPr lang="en-GB" smtClean="0"/>
              <a:t>02/03/2020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D1E34-CC00-42F1-AF92-C8DDAB64BF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552154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55C21-C083-4F3F-B05B-CC48BAFB16BD}" type="datetimeFigureOut">
              <a:rPr lang="en-GB" smtClean="0"/>
              <a:t>02/03/2020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D1E34-CC00-42F1-AF92-C8DDAB64BF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210374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55C21-C083-4F3F-B05B-CC48BAFB16BD}" type="datetimeFigureOut">
              <a:rPr lang="en-GB" smtClean="0"/>
              <a:t>02/03/2020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D1E34-CC00-42F1-AF92-C8DDAB64BF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25593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B55C21-C083-4F3F-B05B-CC48BAFB16BD}" type="datetimeFigureOut">
              <a:rPr lang="en-GB" smtClean="0"/>
              <a:t>02/03/2020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197D1E34-CC00-42F1-AF92-C8DDAB64BF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55247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Drowning in plastic.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Here is a presentation about plastic waste spreading and getting stuck in animals.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53277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38112"/>
            <a:ext cx="8596668" cy="1320800"/>
          </a:xfrm>
        </p:spPr>
        <p:txBody>
          <a:bodyPr>
            <a:normAutofit fontScale="90000"/>
          </a:bodyPr>
          <a:lstStyle/>
          <a:p>
            <a:r>
              <a:rPr lang="en-GB" u="sng" dirty="0" smtClean="0"/>
              <a:t>Drowning in plastic  </a:t>
            </a:r>
            <a:br>
              <a:rPr lang="en-GB" u="sng" dirty="0" smtClean="0"/>
            </a:br>
            <a:r>
              <a:rPr lang="en-GB" u="sng" dirty="0"/>
              <a:t> </a:t>
            </a:r>
            <a:r>
              <a:rPr lang="en-GB" u="sng" dirty="0" smtClean="0"/>
              <a:t>                                       </a:t>
            </a:r>
            <a:br>
              <a:rPr lang="en-GB" u="sng" dirty="0" smtClean="0"/>
            </a:br>
            <a:r>
              <a:rPr lang="en-GB" u="sng" dirty="0"/>
              <a:t> </a:t>
            </a:r>
            <a:r>
              <a:rPr lang="en-GB" u="sng" dirty="0" smtClean="0"/>
              <a:t>                                                 </a:t>
            </a:r>
            <a:br>
              <a:rPr lang="en-GB" u="sng" dirty="0" smtClean="0"/>
            </a:br>
            <a:r>
              <a:rPr lang="en-GB" u="sng" dirty="0"/>
              <a:t/>
            </a:r>
            <a:br>
              <a:rPr lang="en-GB" u="sng" dirty="0"/>
            </a:br>
            <a:r>
              <a:rPr lang="en-GB" u="sng" dirty="0"/>
              <a:t> </a:t>
            </a:r>
            <a:r>
              <a:rPr lang="en-GB" u="sng" dirty="0" smtClean="0"/>
              <a:t>                                               </a:t>
            </a:r>
            <a:r>
              <a:rPr lang="en-GB" dirty="0" smtClean="0"/>
              <a:t>This is what could                                         happens </a:t>
            </a:r>
            <a:br>
              <a:rPr lang="en-GB" dirty="0" smtClean="0"/>
            </a:br>
            <a:r>
              <a:rPr lang="en-GB" dirty="0"/>
              <a:t> </a:t>
            </a:r>
            <a:r>
              <a:rPr lang="en-GB" dirty="0" smtClean="0"/>
              <a:t>                                                 when we do </a:t>
            </a:r>
            <a:br>
              <a:rPr lang="en-GB" dirty="0" smtClean="0"/>
            </a:br>
            <a:r>
              <a:rPr lang="en-GB" dirty="0"/>
              <a:t> </a:t>
            </a:r>
            <a:r>
              <a:rPr lang="en-GB" dirty="0" smtClean="0"/>
              <a:t>                                                  not recycle</a:t>
            </a:r>
            <a:br>
              <a:rPr lang="en-GB" dirty="0" smtClean="0"/>
            </a:br>
            <a:r>
              <a:rPr lang="en-GB" dirty="0"/>
              <a:t> </a:t>
            </a:r>
            <a:r>
              <a:rPr lang="en-GB" dirty="0" smtClean="0"/>
              <a:t>                                                 so we need </a:t>
            </a:r>
            <a:br>
              <a:rPr lang="en-GB" dirty="0" smtClean="0"/>
            </a:br>
            <a:r>
              <a:rPr lang="en-GB" dirty="0"/>
              <a:t> </a:t>
            </a:r>
            <a:r>
              <a:rPr lang="en-GB" dirty="0" smtClean="0"/>
              <a:t>                                                  to act now. </a:t>
            </a:r>
            <a:br>
              <a:rPr lang="en-GB" dirty="0" smtClean="0"/>
            </a:br>
            <a:r>
              <a:rPr lang="en-GB" dirty="0"/>
              <a:t> </a:t>
            </a:r>
            <a:r>
              <a:rPr lang="en-GB" dirty="0" smtClean="0"/>
              <a:t>                                         </a:t>
            </a:r>
            <a:endParaRPr lang="en-GB" u="sng" dirty="0"/>
          </a:p>
        </p:txBody>
      </p:sp>
      <p:sp>
        <p:nvSpPr>
          <p:cNvPr id="5" name="AutoShape 4" descr="Image result for images of bird with plastic inside of it"/>
          <p:cNvSpPr>
            <a:spLocks noGrp="1" noChangeAspect="1" noChangeArrowheads="1"/>
          </p:cNvSpPr>
          <p:nvPr>
            <p:ph idx="1"/>
          </p:nvPr>
        </p:nvSpPr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GB" dirty="0" err="1" smtClean="0"/>
              <a:t>Pufgggs</a:t>
            </a:r>
            <a:r>
              <a:rPr lang="en-GB" dirty="0" smtClean="0"/>
              <a:t>                                                                                  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6" name="Picture 2" descr="Image result for images of bird with plastic inside of i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6" y="1797050"/>
            <a:ext cx="5982148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400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DON’T THROW PLASTIC ON THE FLOOR.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 </a:t>
            </a:r>
            <a:r>
              <a:rPr lang="en-GB" dirty="0" smtClean="0"/>
              <a:t>                                              FIVE TOP TIPS</a:t>
            </a:r>
          </a:p>
          <a:p>
            <a:pPr marL="0" indent="0">
              <a:buNone/>
            </a:pPr>
            <a:r>
              <a:rPr lang="en-GB" dirty="0"/>
              <a:t> </a:t>
            </a:r>
            <a:r>
              <a:rPr lang="en-GB" dirty="0" smtClean="0"/>
              <a:t>1) DON’T THROW PLASTIC ON THE FLOOR.</a:t>
            </a:r>
          </a:p>
          <a:p>
            <a:pPr marL="0" indent="0">
              <a:buNone/>
            </a:pPr>
            <a:r>
              <a:rPr lang="en-GB" dirty="0" smtClean="0"/>
              <a:t>2) USE RE-USEABLE BOTTLES INSSTEAD OF CHUCKING IT AWAY.</a:t>
            </a:r>
          </a:p>
          <a:p>
            <a:pPr marL="0" indent="0">
              <a:buNone/>
            </a:pPr>
            <a:r>
              <a:rPr lang="en-GB" dirty="0" smtClean="0"/>
              <a:t>3) USE WOODEN TOY’S OTHER THAN PLASTIC ONES.</a:t>
            </a:r>
          </a:p>
          <a:p>
            <a:pPr marL="0" indent="0">
              <a:buNone/>
            </a:pPr>
            <a:r>
              <a:rPr lang="en-GB" dirty="0" smtClean="0"/>
              <a:t>4</a:t>
            </a:r>
            <a:r>
              <a:rPr lang="en-GB" dirty="0" smtClean="0"/>
              <a:t>) USE PAPER WISELY </a:t>
            </a:r>
          </a:p>
          <a:p>
            <a:pPr marL="0" indent="0">
              <a:buNone/>
            </a:pPr>
            <a:r>
              <a:rPr lang="en-GB" dirty="0" smtClean="0"/>
              <a:t>5) DONATE DON’T BIN (this works with clothes, shoes and anything you can reuse </a:t>
            </a:r>
          </a:p>
        </p:txBody>
      </p:sp>
    </p:spTree>
    <p:extLst>
      <p:ext uri="{BB962C8B-B14F-4D97-AF65-F5344CB8AC3E}">
        <p14:creationId xmlns:p14="http://schemas.microsoft.com/office/powerpoint/2010/main" val="2809564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Make reusing plastic fun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930400"/>
            <a:ext cx="8596668" cy="3880773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IF YOU ARE UNDER THE AGE OF 6 YOU COULD BUY WOODEN TOYS AS THEY DON’T COST MUCH AND ARE FUN TO.</a:t>
            </a:r>
          </a:p>
          <a:p>
            <a:pPr marL="0" indent="0">
              <a:buNone/>
            </a:pPr>
            <a:r>
              <a:rPr lang="en-GB" dirty="0" smtClean="0"/>
              <a:t>DO YOU HAVE ANY BROKEN STATIONARY (PENS, PENCILS, RULERS ETC) YOU COULD REUSE SOME PARTS TO CREATE SOMETHING ARTSY. </a:t>
            </a:r>
          </a:p>
          <a:p>
            <a:pPr marL="0" indent="0">
              <a:buNone/>
            </a:pPr>
            <a:r>
              <a:rPr lang="en-GB" dirty="0" smtClean="0"/>
              <a:t>USE A REUSABLE WATER BOTTLE BUT DECORATE IT WITH STICKERS TO MAKE IT FUNKY AND PRETTY.</a:t>
            </a:r>
          </a:p>
          <a:p>
            <a:pPr marL="0" indent="0">
              <a:buNone/>
            </a:pPr>
            <a:r>
              <a:rPr lang="en-GB" dirty="0" smtClean="0"/>
              <a:t> 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 descr="Free photo Hare Rabbit Ears Easter Decoration Face Wooden ...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774" y="4079970"/>
            <a:ext cx="2008760" cy="2412020"/>
          </a:xfrm>
          <a:prstGeom prst="rect">
            <a:avLst/>
          </a:prstGeom>
        </p:spPr>
      </p:pic>
      <p:pic>
        <p:nvPicPr>
          <p:cNvPr id="5" name="Picture 4" descr="Broken Pens | Wayne MacPhail | Flickr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2432" y="4079970"/>
            <a:ext cx="2438400" cy="1828800"/>
          </a:xfrm>
          <a:prstGeom prst="rect">
            <a:avLst/>
          </a:prstGeom>
        </p:spPr>
      </p:pic>
      <p:pic>
        <p:nvPicPr>
          <p:cNvPr id="6" name="Picture 5" descr="Donate4Free: Pampers Gifts to Grow Point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7956" y="149902"/>
            <a:ext cx="1554286" cy="1554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2817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WHY IS REUSING PLASTIC IMPORTANT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IF WE DON’T ACT NOW IT IS ESTIMATED THAT BY 2050 THERE WILL BE MORE PLASTIC IN THE OCEAN THEN FISH. </a:t>
            </a:r>
            <a:r>
              <a:rPr lang="en-GB" smtClean="0"/>
              <a:t>SAVING THE EARTH IS IMPORTANT AND WE CANT DO IT WITHOUT YOU SO PLEASE HELP NOW AND WE HOPE YOU’VE LEART HOW TO HELP.</a:t>
            </a:r>
          </a:p>
        </p:txBody>
      </p:sp>
    </p:spTree>
    <p:extLst>
      <p:ext uri="{BB962C8B-B14F-4D97-AF65-F5344CB8AC3E}">
        <p14:creationId xmlns:p14="http://schemas.microsoft.com/office/powerpoint/2010/main" val="816489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8C59B386-999D-4CB6-B907-9F3997C027C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102</TotalTime>
  <Words>241</Words>
  <Application>Microsoft Office PowerPoint</Application>
  <PresentationFormat>Widescreen</PresentationFormat>
  <Paragraphs>21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Trebuchet MS</vt:lpstr>
      <vt:lpstr>Wingdings 3</vt:lpstr>
      <vt:lpstr>Facet</vt:lpstr>
      <vt:lpstr>Drowning in plastic.</vt:lpstr>
      <vt:lpstr>Drowning in plastic                                                                                                                                                This is what could                                         happens                                                    when we do                                                     not recycle                                                   so we need                                                     to act now.                                            </vt:lpstr>
      <vt:lpstr>DON’T THROW PLASTIC ON THE FLOOR.</vt:lpstr>
      <vt:lpstr>Make reusing plastic fun</vt:lpstr>
      <vt:lpstr>WHY IS REUSING PLASTIC IMPORTANT</vt:lpstr>
    </vt:vector>
  </TitlesOfParts>
  <Company>OneIT Services and Solutions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Drowning in plastic.</dc:title>
  <dc:creator>Welsh, J</dc:creator>
  <cp:lastModifiedBy>Welsh, J</cp:lastModifiedBy>
  <cp:revision>13</cp:revision>
  <dcterms:created xsi:type="dcterms:W3CDTF">2020-02-03T16:12:38Z</dcterms:created>
  <dcterms:modified xsi:type="dcterms:W3CDTF">2020-03-02T16:43:10Z</dcterms:modified>
</cp:coreProperties>
</file>