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1946E6-4BB1-840A-1B7A-F555D1D8F450}" v="488" dt="2020-06-12T10:51:07.5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ade, Harry" userId="S::dwp14hwade@westparkacademy.org.uk::75b3f41b-5503-4498-8ee7-95248fb02f79" providerId="AD" clId="Web-{091946E6-4BB1-840A-1B7A-F555D1D8F450}"/>
    <pc:docChg chg="addSld modSld">
      <pc:chgData name="Wade, Harry" userId="S::dwp14hwade@westparkacademy.org.uk::75b3f41b-5503-4498-8ee7-95248fb02f79" providerId="AD" clId="Web-{091946E6-4BB1-840A-1B7A-F555D1D8F450}" dt="2020-06-12T10:51:07.568" v="477"/>
      <pc:docMkLst>
        <pc:docMk/>
      </pc:docMkLst>
      <pc:sldChg chg="addSp delSp modSp mod setBg addAnim modAnim setClrOvrMap">
        <pc:chgData name="Wade, Harry" userId="S::dwp14hwade@westparkacademy.org.uk::75b3f41b-5503-4498-8ee7-95248fb02f79" providerId="AD" clId="Web-{091946E6-4BB1-840A-1B7A-F555D1D8F450}" dt="2020-06-12T10:40:52.317" v="402"/>
        <pc:sldMkLst>
          <pc:docMk/>
          <pc:sldMk cId="109857222" sldId="256"/>
        </pc:sldMkLst>
        <pc:spChg chg="mod">
          <ac:chgData name="Wade, Harry" userId="S::dwp14hwade@westparkacademy.org.uk::75b3f41b-5503-4498-8ee7-95248fb02f79" providerId="AD" clId="Web-{091946E6-4BB1-840A-1B7A-F555D1D8F450}" dt="2020-06-12T10:25:56.964" v="4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Wade, Harry" userId="S::dwp14hwade@westparkacademy.org.uk::75b3f41b-5503-4498-8ee7-95248fb02f79" providerId="AD" clId="Web-{091946E6-4BB1-840A-1B7A-F555D1D8F450}" dt="2020-06-12T10:25:56.964" v="47"/>
          <ac:spMkLst>
            <pc:docMk/>
            <pc:sldMk cId="109857222" sldId="256"/>
            <ac:spMk id="3" creationId="{00000000-0000-0000-0000-000000000000}"/>
          </ac:spMkLst>
        </pc:spChg>
        <pc:spChg chg="add del mod">
          <ac:chgData name="Wade, Harry" userId="S::dwp14hwade@westparkacademy.org.uk::75b3f41b-5503-4498-8ee7-95248fb02f79" providerId="AD" clId="Web-{091946E6-4BB1-840A-1B7A-F555D1D8F450}" dt="2020-06-12T10:25:33.041" v="43"/>
          <ac:spMkLst>
            <pc:docMk/>
            <pc:sldMk cId="109857222" sldId="256"/>
            <ac:spMk id="5" creationId="{8E2A21DE-0CB0-4B13-8903-0B02A1F68940}"/>
          </ac:spMkLst>
        </pc:spChg>
        <pc:spChg chg="add">
          <ac:chgData name="Wade, Harry" userId="S::dwp14hwade@westparkacademy.org.uk::75b3f41b-5503-4498-8ee7-95248fb02f79" providerId="AD" clId="Web-{091946E6-4BB1-840A-1B7A-F555D1D8F450}" dt="2020-06-12T10:25:56.964" v="47"/>
          <ac:spMkLst>
            <pc:docMk/>
            <pc:sldMk cId="109857222" sldId="256"/>
            <ac:spMk id="9" creationId="{71B2258F-86CA-4D4D-8270-BC05FCDEBFB3}"/>
          </ac:spMkLst>
        </pc:spChg>
        <pc:picChg chg="add mod ord">
          <ac:chgData name="Wade, Harry" userId="S::dwp14hwade@westparkacademy.org.uk::75b3f41b-5503-4498-8ee7-95248fb02f79" providerId="AD" clId="Web-{091946E6-4BB1-840A-1B7A-F555D1D8F450}" dt="2020-06-12T10:25:56.964" v="47"/>
          <ac:picMkLst>
            <pc:docMk/>
            <pc:sldMk cId="109857222" sldId="256"/>
            <ac:picMk id="4" creationId="{5961C56E-6257-4F8B-9C28-EE4BB9FC6129}"/>
          </ac:picMkLst>
        </pc:picChg>
      </pc:sldChg>
      <pc:sldChg chg="addSp modSp new mod setBg addAnim modAnim setClrOvrMap">
        <pc:chgData name="Wade, Harry" userId="S::dwp14hwade@westparkacademy.org.uk::75b3f41b-5503-4498-8ee7-95248fb02f79" providerId="AD" clId="Web-{091946E6-4BB1-840A-1B7A-F555D1D8F450}" dt="2020-06-12T10:42:29.061" v="408"/>
        <pc:sldMkLst>
          <pc:docMk/>
          <pc:sldMk cId="3895956505" sldId="257"/>
        </pc:sldMkLst>
        <pc:spChg chg="mod">
          <ac:chgData name="Wade, Harry" userId="S::dwp14hwade@westparkacademy.org.uk::75b3f41b-5503-4498-8ee7-95248fb02f79" providerId="AD" clId="Web-{091946E6-4BB1-840A-1B7A-F555D1D8F450}" dt="2020-06-12T10:28:15.653" v="119"/>
          <ac:spMkLst>
            <pc:docMk/>
            <pc:sldMk cId="3895956505" sldId="257"/>
            <ac:spMk id="2" creationId="{1E636373-0BD8-48E7-8015-3D4C9518CDB7}"/>
          </ac:spMkLst>
        </pc:spChg>
        <pc:spChg chg="mod">
          <ac:chgData name="Wade, Harry" userId="S::dwp14hwade@westparkacademy.org.uk::75b3f41b-5503-4498-8ee7-95248fb02f79" providerId="AD" clId="Web-{091946E6-4BB1-840A-1B7A-F555D1D8F450}" dt="2020-06-12T10:28:15.653" v="119"/>
          <ac:spMkLst>
            <pc:docMk/>
            <pc:sldMk cId="3895956505" sldId="257"/>
            <ac:spMk id="3" creationId="{43A9D30E-2EF7-422D-8E47-9527B59D6BC6}"/>
          </ac:spMkLst>
        </pc:spChg>
        <pc:spChg chg="add">
          <ac:chgData name="Wade, Harry" userId="S::dwp14hwade@westparkacademy.org.uk::75b3f41b-5503-4498-8ee7-95248fb02f79" providerId="AD" clId="Web-{091946E6-4BB1-840A-1B7A-F555D1D8F450}" dt="2020-06-12T10:28:15.653" v="119"/>
          <ac:spMkLst>
            <pc:docMk/>
            <pc:sldMk cId="3895956505" sldId="257"/>
            <ac:spMk id="9" creationId="{1DB7C82F-AB7E-4F0C-B829-FA1B9C415180}"/>
          </ac:spMkLst>
        </pc:spChg>
        <pc:picChg chg="add mod">
          <ac:chgData name="Wade, Harry" userId="S::dwp14hwade@westparkacademy.org.uk::75b3f41b-5503-4498-8ee7-95248fb02f79" providerId="AD" clId="Web-{091946E6-4BB1-840A-1B7A-F555D1D8F450}" dt="2020-06-12T10:28:15.653" v="119"/>
          <ac:picMkLst>
            <pc:docMk/>
            <pc:sldMk cId="3895956505" sldId="257"/>
            <ac:picMk id="4" creationId="{3383D408-55B2-4CEE-B410-3CDE65901BBB}"/>
          </ac:picMkLst>
        </pc:picChg>
      </pc:sldChg>
      <pc:sldChg chg="addSp delSp modSp new mod setBg addAnim modAnim setClrOvrMap">
        <pc:chgData name="Wade, Harry" userId="S::dwp14hwade@westparkacademy.org.uk::75b3f41b-5503-4498-8ee7-95248fb02f79" providerId="AD" clId="Web-{091946E6-4BB1-840A-1B7A-F555D1D8F450}" dt="2020-06-12T10:42:33.108" v="410"/>
        <pc:sldMkLst>
          <pc:docMk/>
          <pc:sldMk cId="3802116827" sldId="258"/>
        </pc:sldMkLst>
        <pc:spChg chg="mod">
          <ac:chgData name="Wade, Harry" userId="S::dwp14hwade@westparkacademy.org.uk::75b3f41b-5503-4498-8ee7-95248fb02f79" providerId="AD" clId="Web-{091946E6-4BB1-840A-1B7A-F555D1D8F450}" dt="2020-06-12T10:31:06.795" v="227"/>
          <ac:spMkLst>
            <pc:docMk/>
            <pc:sldMk cId="3802116827" sldId="258"/>
            <ac:spMk id="2" creationId="{0887074A-ADAE-40AE-9EFE-B52BFE1510E3}"/>
          </ac:spMkLst>
        </pc:spChg>
        <pc:spChg chg="mod">
          <ac:chgData name="Wade, Harry" userId="S::dwp14hwade@westparkacademy.org.uk::75b3f41b-5503-4498-8ee7-95248fb02f79" providerId="AD" clId="Web-{091946E6-4BB1-840A-1B7A-F555D1D8F450}" dt="2020-06-12T10:31:06.795" v="227"/>
          <ac:spMkLst>
            <pc:docMk/>
            <pc:sldMk cId="3802116827" sldId="258"/>
            <ac:spMk id="3" creationId="{7D8D3102-3EB8-4FF1-AAFB-198F49829E84}"/>
          </ac:spMkLst>
        </pc:spChg>
        <pc:spChg chg="add del mod">
          <ac:chgData name="Wade, Harry" userId="S::dwp14hwade@westparkacademy.org.uk::75b3f41b-5503-4498-8ee7-95248fb02f79" providerId="AD" clId="Web-{091946E6-4BB1-840A-1B7A-F555D1D8F450}" dt="2020-06-12T10:39:59.443" v="397"/>
          <ac:spMkLst>
            <pc:docMk/>
            <pc:sldMk cId="3802116827" sldId="258"/>
            <ac:spMk id="5" creationId="{03CEF167-8D0F-4ED0-8563-FBC8C5FDE0AC}"/>
          </ac:spMkLst>
        </pc:spChg>
        <pc:spChg chg="add del">
          <ac:chgData name="Wade, Harry" userId="S::dwp14hwade@westparkacademy.org.uk::75b3f41b-5503-4498-8ee7-95248fb02f79" providerId="AD" clId="Web-{091946E6-4BB1-840A-1B7A-F555D1D8F450}" dt="2020-06-12T10:31:06.811" v="228"/>
          <ac:spMkLst>
            <pc:docMk/>
            <pc:sldMk cId="3802116827" sldId="258"/>
            <ac:spMk id="10" creationId="{1DB7C82F-AB7E-4F0C-B829-FA1B9C415180}"/>
          </ac:spMkLst>
        </pc:spChg>
        <pc:spChg chg="add">
          <ac:chgData name="Wade, Harry" userId="S::dwp14hwade@westparkacademy.org.uk::75b3f41b-5503-4498-8ee7-95248fb02f79" providerId="AD" clId="Web-{091946E6-4BB1-840A-1B7A-F555D1D8F450}" dt="2020-06-12T10:31:06.811" v="228"/>
          <ac:spMkLst>
            <pc:docMk/>
            <pc:sldMk cId="3802116827" sldId="258"/>
            <ac:spMk id="12" creationId="{1DB7C82F-AB7E-4F0C-B829-FA1B9C415180}"/>
          </ac:spMkLst>
        </pc:spChg>
        <pc:spChg chg="add del">
          <ac:chgData name="Wade, Harry" userId="S::dwp14hwade@westparkacademy.org.uk::75b3f41b-5503-4498-8ee7-95248fb02f79" providerId="AD" clId="Web-{091946E6-4BB1-840A-1B7A-F555D1D8F450}" dt="2020-06-12T10:31:06.795" v="227"/>
          <ac:spMkLst>
            <pc:docMk/>
            <pc:sldMk cId="3802116827" sldId="258"/>
            <ac:spMk id="15" creationId="{E49CC64F-7275-4E33-961B-0C5CDC439875}"/>
          </ac:spMkLst>
        </pc:spChg>
        <pc:picChg chg="add mod">
          <ac:chgData name="Wade, Harry" userId="S::dwp14hwade@westparkacademy.org.uk::75b3f41b-5503-4498-8ee7-95248fb02f79" providerId="AD" clId="Web-{091946E6-4BB1-840A-1B7A-F555D1D8F450}" dt="2020-06-12T10:31:06.795" v="227"/>
          <ac:picMkLst>
            <pc:docMk/>
            <pc:sldMk cId="3802116827" sldId="258"/>
            <ac:picMk id="4" creationId="{810A0AAF-7172-4467-A089-0DF414CEFFDC}"/>
          </ac:picMkLst>
        </pc:picChg>
      </pc:sldChg>
      <pc:sldChg chg="addSp delSp modSp new mod setBg addAnim modAnim setClrOvrMap">
        <pc:chgData name="Wade, Harry" userId="S::dwp14hwade@westparkacademy.org.uk::75b3f41b-5503-4498-8ee7-95248fb02f79" providerId="AD" clId="Web-{091946E6-4BB1-840A-1B7A-F555D1D8F450}" dt="2020-06-12T10:42:57.296" v="414"/>
        <pc:sldMkLst>
          <pc:docMk/>
          <pc:sldMk cId="2770699837" sldId="259"/>
        </pc:sldMkLst>
        <pc:spChg chg="mod">
          <ac:chgData name="Wade, Harry" userId="S::dwp14hwade@westparkacademy.org.uk::75b3f41b-5503-4498-8ee7-95248fb02f79" providerId="AD" clId="Web-{091946E6-4BB1-840A-1B7A-F555D1D8F450}" dt="2020-06-12T10:34:00.891" v="285"/>
          <ac:spMkLst>
            <pc:docMk/>
            <pc:sldMk cId="2770699837" sldId="259"/>
            <ac:spMk id="2" creationId="{51804C71-26CD-4B70-9276-D155E1559ECD}"/>
          </ac:spMkLst>
        </pc:spChg>
        <pc:spChg chg="mod">
          <ac:chgData name="Wade, Harry" userId="S::dwp14hwade@westparkacademy.org.uk::75b3f41b-5503-4498-8ee7-95248fb02f79" providerId="AD" clId="Web-{091946E6-4BB1-840A-1B7A-F555D1D8F450}" dt="2020-06-12T10:34:00.891" v="285"/>
          <ac:spMkLst>
            <pc:docMk/>
            <pc:sldMk cId="2770699837" sldId="259"/>
            <ac:spMk id="3" creationId="{01AE1F2E-BB93-497F-8790-87104E1FF0F6}"/>
          </ac:spMkLst>
        </pc:spChg>
        <pc:spChg chg="add">
          <ac:chgData name="Wade, Harry" userId="S::dwp14hwade@westparkacademy.org.uk::75b3f41b-5503-4498-8ee7-95248fb02f79" providerId="AD" clId="Web-{091946E6-4BB1-840A-1B7A-F555D1D8F450}" dt="2020-06-12T10:34:00.891" v="285"/>
          <ac:spMkLst>
            <pc:docMk/>
            <pc:sldMk cId="2770699837" sldId="259"/>
            <ac:spMk id="9" creationId="{1DB7C82F-AB7E-4F0C-B829-FA1B9C415180}"/>
          </ac:spMkLst>
        </pc:spChg>
        <pc:picChg chg="add mod">
          <ac:chgData name="Wade, Harry" userId="S::dwp14hwade@westparkacademy.org.uk::75b3f41b-5503-4498-8ee7-95248fb02f79" providerId="AD" clId="Web-{091946E6-4BB1-840A-1B7A-F555D1D8F450}" dt="2020-06-12T10:34:00.891" v="285"/>
          <ac:picMkLst>
            <pc:docMk/>
            <pc:sldMk cId="2770699837" sldId="259"/>
            <ac:picMk id="4" creationId="{5B9ADA2C-E8DD-4931-BAF7-837FA03B32D8}"/>
          </ac:picMkLst>
        </pc:picChg>
        <pc:picChg chg="add del mod">
          <ac:chgData name="Wade, Harry" userId="S::dwp14hwade@westparkacademy.org.uk::75b3f41b-5503-4498-8ee7-95248fb02f79" providerId="AD" clId="Web-{091946E6-4BB1-840A-1B7A-F555D1D8F450}" dt="2020-06-12T10:35:49.798" v="287"/>
          <ac:picMkLst>
            <pc:docMk/>
            <pc:sldMk cId="2770699837" sldId="259"/>
            <ac:picMk id="5" creationId="{E2A315A2-8E2A-4BBA-9FC0-A6A00427F36C}"/>
          </ac:picMkLst>
        </pc:picChg>
      </pc:sldChg>
      <pc:sldChg chg="addSp modSp new mod setBg addAnim modAnim setClrOvrMap">
        <pc:chgData name="Wade, Harry" userId="S::dwp14hwade@westparkacademy.org.uk::75b3f41b-5503-4498-8ee7-95248fb02f79" providerId="AD" clId="Web-{091946E6-4BB1-840A-1B7A-F555D1D8F450}" dt="2020-06-12T10:43:06.530" v="418"/>
        <pc:sldMkLst>
          <pc:docMk/>
          <pc:sldMk cId="2551766263" sldId="260"/>
        </pc:sldMkLst>
        <pc:spChg chg="mod">
          <ac:chgData name="Wade, Harry" userId="S::dwp14hwade@westparkacademy.org.uk::75b3f41b-5503-4498-8ee7-95248fb02f79" providerId="AD" clId="Web-{091946E6-4BB1-840A-1B7A-F555D1D8F450}" dt="2020-06-12T10:38:34.067" v="324"/>
          <ac:spMkLst>
            <pc:docMk/>
            <pc:sldMk cId="2551766263" sldId="260"/>
            <ac:spMk id="2" creationId="{7707CE4D-8CF0-4AFC-B781-E1BB4046268E}"/>
          </ac:spMkLst>
        </pc:spChg>
        <pc:spChg chg="mod">
          <ac:chgData name="Wade, Harry" userId="S::dwp14hwade@westparkacademy.org.uk::75b3f41b-5503-4498-8ee7-95248fb02f79" providerId="AD" clId="Web-{091946E6-4BB1-840A-1B7A-F555D1D8F450}" dt="2020-06-12T10:38:34.067" v="324"/>
          <ac:spMkLst>
            <pc:docMk/>
            <pc:sldMk cId="2551766263" sldId="260"/>
            <ac:spMk id="3" creationId="{69D75C51-20D3-4CBF-8E73-42F232F2211C}"/>
          </ac:spMkLst>
        </pc:spChg>
        <pc:spChg chg="add">
          <ac:chgData name="Wade, Harry" userId="S::dwp14hwade@westparkacademy.org.uk::75b3f41b-5503-4498-8ee7-95248fb02f79" providerId="AD" clId="Web-{091946E6-4BB1-840A-1B7A-F555D1D8F450}" dt="2020-06-12T10:38:34.067" v="324"/>
          <ac:spMkLst>
            <pc:docMk/>
            <pc:sldMk cId="2551766263" sldId="260"/>
            <ac:spMk id="9" creationId="{1DB7C82F-AB7E-4F0C-B829-FA1B9C415180}"/>
          </ac:spMkLst>
        </pc:spChg>
        <pc:picChg chg="add mod">
          <ac:chgData name="Wade, Harry" userId="S::dwp14hwade@westparkacademy.org.uk::75b3f41b-5503-4498-8ee7-95248fb02f79" providerId="AD" clId="Web-{091946E6-4BB1-840A-1B7A-F555D1D8F450}" dt="2020-06-12T10:38:34.067" v="324"/>
          <ac:picMkLst>
            <pc:docMk/>
            <pc:sldMk cId="2551766263" sldId="260"/>
            <ac:picMk id="4" creationId="{DF1E514B-77AF-496E-A151-69BCBEE4808C}"/>
          </ac:picMkLst>
        </pc:picChg>
      </pc:sldChg>
      <pc:sldChg chg="addSp delSp modSp new mod setBg addAnim modAnim setClrOvrMap">
        <pc:chgData name="Wade, Harry" userId="S::dwp14hwade@westparkacademy.org.uk::75b3f41b-5503-4498-8ee7-95248fb02f79" providerId="AD" clId="Web-{091946E6-4BB1-840A-1B7A-F555D1D8F450}" dt="2020-06-12T10:51:07.568" v="477"/>
        <pc:sldMkLst>
          <pc:docMk/>
          <pc:sldMk cId="1823261516" sldId="261"/>
        </pc:sldMkLst>
        <pc:spChg chg="mod">
          <ac:chgData name="Wade, Harry" userId="S::dwp14hwade@westparkacademy.org.uk::75b3f41b-5503-4498-8ee7-95248fb02f79" providerId="AD" clId="Web-{091946E6-4BB1-840A-1B7A-F555D1D8F450}" dt="2020-06-12T10:49:28.973" v="465"/>
          <ac:spMkLst>
            <pc:docMk/>
            <pc:sldMk cId="1823261516" sldId="261"/>
            <ac:spMk id="2" creationId="{A590689E-A11F-4A84-A1FF-5F02BAA0DA01}"/>
          </ac:spMkLst>
        </pc:spChg>
        <pc:spChg chg="mod">
          <ac:chgData name="Wade, Harry" userId="S::dwp14hwade@westparkacademy.org.uk::75b3f41b-5503-4498-8ee7-95248fb02f79" providerId="AD" clId="Web-{091946E6-4BB1-840A-1B7A-F555D1D8F450}" dt="2020-06-12T10:49:28.973" v="465"/>
          <ac:spMkLst>
            <pc:docMk/>
            <pc:sldMk cId="1823261516" sldId="261"/>
            <ac:spMk id="3" creationId="{EA5D7519-B016-462F-9233-E8172BA5278C}"/>
          </ac:spMkLst>
        </pc:spChg>
        <pc:spChg chg="add del mod">
          <ac:chgData name="Wade, Harry" userId="S::dwp14hwade@westparkacademy.org.uk::75b3f41b-5503-4498-8ee7-95248fb02f79" providerId="AD" clId="Web-{091946E6-4BB1-840A-1B7A-F555D1D8F450}" dt="2020-06-12T10:49:39.692" v="468"/>
          <ac:spMkLst>
            <pc:docMk/>
            <pc:sldMk cId="1823261516" sldId="261"/>
            <ac:spMk id="5" creationId="{AC2AF519-A5D1-436D-B306-00FADC525648}"/>
          </ac:spMkLst>
        </pc:spChg>
        <pc:spChg chg="add del mod">
          <ac:chgData name="Wade, Harry" userId="S::dwp14hwade@westparkacademy.org.uk::75b3f41b-5503-4498-8ee7-95248fb02f79" providerId="AD" clId="Web-{091946E6-4BB1-840A-1B7A-F555D1D8F450}" dt="2020-06-12T10:50:02.817" v="474"/>
          <ac:spMkLst>
            <pc:docMk/>
            <pc:sldMk cId="1823261516" sldId="261"/>
            <ac:spMk id="8" creationId="{A4F0201B-BA83-4882-8B7A-7B9493200188}"/>
          </ac:spMkLst>
        </pc:spChg>
        <pc:spChg chg="add del">
          <ac:chgData name="Wade, Harry" userId="S::dwp14hwade@westparkacademy.org.uk::75b3f41b-5503-4498-8ee7-95248fb02f79" providerId="AD" clId="Web-{091946E6-4BB1-840A-1B7A-F555D1D8F450}" dt="2020-06-12T10:49:58.926" v="473"/>
          <ac:spMkLst>
            <pc:docMk/>
            <pc:sldMk cId="1823261516" sldId="261"/>
            <ac:spMk id="10" creationId="{71B2258F-86CA-4D4D-8270-BC05FCDEBFB3}"/>
          </ac:spMkLst>
        </pc:spChg>
        <pc:spChg chg="add">
          <ac:chgData name="Wade, Harry" userId="S::dwp14hwade@westparkacademy.org.uk::75b3f41b-5503-4498-8ee7-95248fb02f79" providerId="AD" clId="Web-{091946E6-4BB1-840A-1B7A-F555D1D8F450}" dt="2020-06-12T10:49:58.926" v="473"/>
          <ac:spMkLst>
            <pc:docMk/>
            <pc:sldMk cId="1823261516" sldId="261"/>
            <ac:spMk id="15" creationId="{71B2258F-86CA-4D4D-8270-BC05FCDEBFB3}"/>
          </ac:spMkLst>
        </pc:spChg>
        <pc:picChg chg="add del mod ord">
          <ac:chgData name="Wade, Harry" userId="S::dwp14hwade@westparkacademy.org.uk::75b3f41b-5503-4498-8ee7-95248fb02f79" providerId="AD" clId="Web-{091946E6-4BB1-840A-1B7A-F555D1D8F450}" dt="2020-06-12T10:49:39.692" v="468"/>
          <ac:picMkLst>
            <pc:docMk/>
            <pc:sldMk cId="1823261516" sldId="261"/>
            <ac:picMk id="4" creationId="{5FB4DEE9-D15A-4BF7-98B0-C8EE94E77CA1}"/>
          </ac:picMkLst>
        </pc:picChg>
        <pc:picChg chg="add mod ord">
          <ac:chgData name="Wade, Harry" userId="S::dwp14hwade@westparkacademy.org.uk::75b3f41b-5503-4498-8ee7-95248fb02f79" providerId="AD" clId="Web-{091946E6-4BB1-840A-1B7A-F555D1D8F450}" dt="2020-06-12T10:49:58.926" v="473"/>
          <ac:picMkLst>
            <pc:docMk/>
            <pc:sldMk cId="1823261516" sldId="261"/>
            <ac:picMk id="7" creationId="{5004EAF0-63A6-40E9-8506-13E9E59E9012}"/>
          </ac:picMkLst>
        </pc:picChg>
      </pc:sldChg>
      <pc:sldChg chg="addSp delSp modSp new mod setBg addAnim modAnim setClrOvrMap">
        <pc:chgData name="Wade, Harry" userId="S::dwp14hwade@westparkacademy.org.uk::75b3f41b-5503-4498-8ee7-95248fb02f79" providerId="AD" clId="Web-{091946E6-4BB1-840A-1B7A-F555D1D8F450}" dt="2020-06-12T10:43:14.499" v="422"/>
        <pc:sldMkLst>
          <pc:docMk/>
          <pc:sldMk cId="3116467722" sldId="262"/>
        </pc:sldMkLst>
        <pc:spChg chg="mod">
          <ac:chgData name="Wade, Harry" userId="S::dwp14hwade@westparkacademy.org.uk::75b3f41b-5503-4498-8ee7-95248fb02f79" providerId="AD" clId="Web-{091946E6-4BB1-840A-1B7A-F555D1D8F450}" dt="2020-06-12T10:39:39.255" v="393"/>
          <ac:spMkLst>
            <pc:docMk/>
            <pc:sldMk cId="3116467722" sldId="262"/>
            <ac:spMk id="2" creationId="{7B5FA58D-ADAE-4BE7-8C2C-E5C7B31CAFF6}"/>
          </ac:spMkLst>
        </pc:spChg>
        <pc:spChg chg="mod">
          <ac:chgData name="Wade, Harry" userId="S::dwp14hwade@westparkacademy.org.uk::75b3f41b-5503-4498-8ee7-95248fb02f79" providerId="AD" clId="Web-{091946E6-4BB1-840A-1B7A-F555D1D8F450}" dt="2020-06-12T10:39:39.255" v="393"/>
          <ac:spMkLst>
            <pc:docMk/>
            <pc:sldMk cId="3116467722" sldId="262"/>
            <ac:spMk id="3" creationId="{2C52223B-60B3-4D71-B514-B3C4F0E14CC1}"/>
          </ac:spMkLst>
        </pc:spChg>
        <pc:spChg chg="add del mod">
          <ac:chgData name="Wade, Harry" userId="S::dwp14hwade@westparkacademy.org.uk::75b3f41b-5503-4498-8ee7-95248fb02f79" providerId="AD" clId="Web-{091946E6-4BB1-840A-1B7A-F555D1D8F450}" dt="2020-06-12T10:39:47.333" v="394"/>
          <ac:spMkLst>
            <pc:docMk/>
            <pc:sldMk cId="3116467722" sldId="262"/>
            <ac:spMk id="5" creationId="{CC41CCBF-718A-4BC7-A527-B693271DC56D}"/>
          </ac:spMkLst>
        </pc:spChg>
        <pc:spChg chg="add">
          <ac:chgData name="Wade, Harry" userId="S::dwp14hwade@westparkacademy.org.uk::75b3f41b-5503-4498-8ee7-95248fb02f79" providerId="AD" clId="Web-{091946E6-4BB1-840A-1B7A-F555D1D8F450}" dt="2020-06-12T10:39:39.255" v="393"/>
          <ac:spMkLst>
            <pc:docMk/>
            <pc:sldMk cId="3116467722" sldId="262"/>
            <ac:spMk id="10" creationId="{1DB7C82F-AB7E-4F0C-B829-FA1B9C415180}"/>
          </ac:spMkLst>
        </pc:spChg>
        <pc:picChg chg="add mod">
          <ac:chgData name="Wade, Harry" userId="S::dwp14hwade@westparkacademy.org.uk::75b3f41b-5503-4498-8ee7-95248fb02f79" providerId="AD" clId="Web-{091946E6-4BB1-840A-1B7A-F555D1D8F450}" dt="2020-06-12T10:39:39.255" v="393"/>
          <ac:picMkLst>
            <pc:docMk/>
            <pc:sldMk cId="3116467722" sldId="262"/>
            <ac:picMk id="4" creationId="{B1E38D51-CD26-4199-84AD-9D6DEA93040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Xbox_One_controller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aviewfromserenityacres.blogspot.com/2011/04/borrowing-trouble.html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dnd-wiki.org/wiki/Canin,_Miniature_(3.5e_Race)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  <a:cs typeface="Calibri Light"/>
              </a:rPr>
              <a:t>WHAT I HAVE BEEN DOING</a:t>
            </a:r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636373-0BD8-48E7-8015-3D4C9518CD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6628" y="1783959"/>
            <a:ext cx="4645250" cy="2889114"/>
          </a:xfrm>
        </p:spPr>
        <p:txBody>
          <a:bodyPr anchor="b">
            <a:normAutofit/>
          </a:bodyPr>
          <a:lstStyle/>
          <a:p>
            <a:pPr algn="l"/>
            <a:r>
              <a:rPr lang="en-US" dirty="0">
                <a:cs typeface="Calibri Light"/>
              </a:rPr>
              <a:t>NUMBER 1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A9D30E-2EF7-422D-8E47-9527B59D6B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2000">
                <a:cs typeface="Calibri"/>
              </a:rPr>
              <a:t>Taking my dog out for a walk</a:t>
            </a:r>
            <a:endParaRPr lang="en-US" sz="200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 descr="A brown and white dog carrying a frisbee in its mouth&#10;&#10;Description generated with very high confidence">
            <a:extLst>
              <a:ext uri="{FF2B5EF4-FFF2-40B4-BE49-F238E27FC236}">
                <a16:creationId xmlns:a16="http://schemas.microsoft.com/office/drawing/2014/main" id="{3383D408-55B2-4CEE-B410-3CDE65901B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156" r="14480" b="-1"/>
          <a:stretch/>
        </p:blipFill>
        <p:spPr>
          <a:xfrm>
            <a:off x="20" y="10"/>
            <a:ext cx="6024134" cy="6857990"/>
          </a:xfrm>
          <a:custGeom>
            <a:avLst/>
            <a:gdLst/>
            <a:ahLst/>
            <a:cxnLst/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8959565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7074A-ADAE-40AE-9EFE-B52BFE1510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6628" y="1783959"/>
            <a:ext cx="4645250" cy="2889114"/>
          </a:xfrm>
        </p:spPr>
        <p:txBody>
          <a:bodyPr anchor="b">
            <a:normAutofit/>
          </a:bodyPr>
          <a:lstStyle/>
          <a:p>
            <a:pPr algn="l"/>
            <a:r>
              <a:rPr lang="en-US" dirty="0">
                <a:cs typeface="Calibri Light"/>
              </a:rPr>
              <a:t>NUMBER 2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8D3102-3EB8-4FF1-AAFB-198F49829E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2000">
                <a:cs typeface="Calibri"/>
              </a:rPr>
              <a:t>Playing on my xbox</a:t>
            </a:r>
          </a:p>
        </p:txBody>
      </p:sp>
      <p:sp>
        <p:nvSpPr>
          <p:cNvPr id="12" name="Freeform: Shape 14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 descr="A close up of a camera&#10;&#10;Description generated with high confidence">
            <a:extLst>
              <a:ext uri="{FF2B5EF4-FFF2-40B4-BE49-F238E27FC236}">
                <a16:creationId xmlns:a16="http://schemas.microsoft.com/office/drawing/2014/main" id="{810A0AAF-7172-4467-A089-0DF414CEFFD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rcRect l="5433" r="14853" b="2"/>
          <a:stretch/>
        </p:blipFill>
        <p:spPr>
          <a:xfrm>
            <a:off x="20" y="10"/>
            <a:ext cx="6024134" cy="6857990"/>
          </a:xfrm>
          <a:custGeom>
            <a:avLst/>
            <a:gdLst/>
            <a:ahLst/>
            <a:cxnLst/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8021168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804C71-26CD-4B70-9276-D155E1559E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6628" y="1783959"/>
            <a:ext cx="4645250" cy="2889114"/>
          </a:xfrm>
        </p:spPr>
        <p:txBody>
          <a:bodyPr anchor="b">
            <a:normAutofit/>
          </a:bodyPr>
          <a:lstStyle/>
          <a:p>
            <a:pPr algn="l"/>
            <a:r>
              <a:rPr lang="en-US" dirty="0">
                <a:cs typeface="Calibri Light"/>
              </a:rPr>
              <a:t>NUMBER 3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AE1F2E-BB93-497F-8790-87104E1FF0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2000">
                <a:cs typeface="Calibri"/>
              </a:rPr>
              <a:t>Facetiming my friends</a:t>
            </a:r>
            <a:endParaRPr lang="en-US" sz="200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 descr="Screen of a cell phone&#10;&#10;Description generated with very high confidence">
            <a:extLst>
              <a:ext uri="{FF2B5EF4-FFF2-40B4-BE49-F238E27FC236}">
                <a16:creationId xmlns:a16="http://schemas.microsoft.com/office/drawing/2014/main" id="{5B9ADA2C-E8DD-4931-BAF7-837FA03B32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471" r="15648"/>
          <a:stretch/>
        </p:blipFill>
        <p:spPr>
          <a:xfrm>
            <a:off x="20" y="10"/>
            <a:ext cx="6024134" cy="6857990"/>
          </a:xfrm>
          <a:custGeom>
            <a:avLst/>
            <a:gdLst/>
            <a:ahLst/>
            <a:cxnLst/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706998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07CE4D-8CF0-4AFC-B781-E1BB404626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6628" y="1783959"/>
            <a:ext cx="4645250" cy="2889114"/>
          </a:xfrm>
        </p:spPr>
        <p:txBody>
          <a:bodyPr anchor="b">
            <a:normAutofit/>
          </a:bodyPr>
          <a:lstStyle/>
          <a:p>
            <a:pPr algn="l"/>
            <a:r>
              <a:rPr lang="en-US" dirty="0">
                <a:cs typeface="Calibri Light"/>
              </a:rPr>
              <a:t>NUMBER 4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D75C51-20D3-4CBF-8E73-42F232F221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2000">
                <a:cs typeface="Calibri"/>
              </a:rPr>
              <a:t>Walking with my friends</a:t>
            </a:r>
            <a:endParaRPr lang="en-US" sz="200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 descr="A picture containing toy, doll, room&#10;&#10;Description generated with very high confidence">
            <a:extLst>
              <a:ext uri="{FF2B5EF4-FFF2-40B4-BE49-F238E27FC236}">
                <a16:creationId xmlns:a16="http://schemas.microsoft.com/office/drawing/2014/main" id="{DF1E514B-77AF-496E-A151-69BCBEE4808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916" r="15715" b="2"/>
          <a:stretch/>
        </p:blipFill>
        <p:spPr>
          <a:xfrm>
            <a:off x="20" y="10"/>
            <a:ext cx="6024134" cy="6857990"/>
          </a:xfrm>
          <a:custGeom>
            <a:avLst/>
            <a:gdLst/>
            <a:ahLst/>
            <a:cxnLst/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5517662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5FA58D-ADAE-4BE7-8C2C-E5C7B31CAF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6628" y="1783959"/>
            <a:ext cx="4645250" cy="2889114"/>
          </a:xfrm>
        </p:spPr>
        <p:txBody>
          <a:bodyPr anchor="b">
            <a:normAutofit/>
          </a:bodyPr>
          <a:lstStyle/>
          <a:p>
            <a:pPr algn="l"/>
            <a:r>
              <a:rPr lang="en-US" dirty="0">
                <a:cs typeface="Calibri Light"/>
              </a:rPr>
              <a:t>NUMBER 5</a:t>
            </a:r>
            <a:endParaRPr lang="en-US">
              <a:cs typeface="Calibri Ligh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52223B-60B3-4D71-B514-B3C4F0E14C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2000">
                <a:cs typeface="Calibri"/>
              </a:rPr>
              <a:t>Doing school work</a:t>
            </a:r>
            <a:endParaRPr lang="en-US" sz="200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 descr="A close up of a box&#10;&#10;Description generated with high confidence">
            <a:extLst>
              <a:ext uri="{FF2B5EF4-FFF2-40B4-BE49-F238E27FC236}">
                <a16:creationId xmlns:a16="http://schemas.microsoft.com/office/drawing/2014/main" id="{B1E38D51-CD26-4199-84AD-9D6DEA93040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rcRect l="16868" r="13760" b="-1"/>
          <a:stretch/>
        </p:blipFill>
        <p:spPr>
          <a:xfrm>
            <a:off x="20" y="10"/>
            <a:ext cx="6024134" cy="6857990"/>
          </a:xfrm>
          <a:custGeom>
            <a:avLst/>
            <a:gdLst/>
            <a:ahLst/>
            <a:cxnLst/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1164677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7" descr="A dog standing on top of a grass covered field&#10;&#10;Description generated with very high confidence">
            <a:extLst>
              <a:ext uri="{FF2B5EF4-FFF2-40B4-BE49-F238E27FC236}">
                <a16:creationId xmlns:a16="http://schemas.microsoft.com/office/drawing/2014/main" id="{5004EAF0-63A6-40E9-8506-13E9E59E901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  <a:extLst>
              <a:ext uri="{837473B0-CC2E-450A-ABE3-18F120FF3D39}">
                <a1611:picAttrSrcUrl xmlns="" xmlns:a1611="http://schemas.microsoft.com/office/drawing/2016/11/main" r:id="rId3"/>
              </a:ext>
            </a:extLst>
          </a:blip>
          <a:srcRect t="1200" b="3461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590689E-A11F-4A84-A1FF-5F02BAA0DA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  <a:cs typeface="Calibri Light"/>
              </a:rPr>
              <a:t>BYE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5D7519-B016-462F-9233-E8172BA527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>
                <a:solidFill>
                  <a:srgbClr val="FFFFFF"/>
                </a:solidFill>
                <a:cs typeface="Calibri"/>
              </a:rPr>
              <a:t>Hope you liked it</a:t>
            </a:r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32615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42</Words>
  <Application>Microsoft Office PowerPoint</Application>
  <PresentationFormat>Widescreen</PresentationFormat>
  <Paragraphs>13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WHAT I HAVE BEEN DOING</vt:lpstr>
      <vt:lpstr>NUMBER 1</vt:lpstr>
      <vt:lpstr>NUMBER 2</vt:lpstr>
      <vt:lpstr>NUMBER 3</vt:lpstr>
      <vt:lpstr>NUMBER 4</vt:lpstr>
      <vt:lpstr>NUMBER 5</vt:lpstr>
      <vt:lpstr>BYE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Fraser, D</dc:creator>
  <cp:lastModifiedBy>Fraser, D</cp:lastModifiedBy>
  <cp:revision>120</cp:revision>
  <dcterms:created xsi:type="dcterms:W3CDTF">2020-06-12T10:22:32Z</dcterms:created>
  <dcterms:modified xsi:type="dcterms:W3CDTF">2020-06-12T14:19:23Z</dcterms:modified>
</cp:coreProperties>
</file>