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221449-FDC0-4F4E-AD6E-7184B9FE66BB}" v="993" dt="2020-06-12T10:40:14.7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sv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3.sv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11.sv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0264" y="1036099"/>
            <a:ext cx="9144000" cy="2387600"/>
          </a:xfrm>
        </p:spPr>
        <p:txBody>
          <a:bodyPr/>
          <a:lstStyle/>
          <a:p>
            <a:r>
              <a:rPr lang="en-US" dirty="0">
                <a:cs typeface="Calibri Light"/>
              </a:rPr>
              <a:t>A day in the life of </a:t>
            </a:r>
            <a:r>
              <a:rPr lang="en-US" dirty="0" err="1">
                <a:cs typeface="Calibri Light"/>
              </a:rPr>
              <a:t>covid</a:t>
            </a:r>
            <a:r>
              <a:rPr lang="en-US" dirty="0">
                <a:cs typeface="Calibri Light"/>
              </a:rPr>
              <a:t> 19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F710A-ED02-463E-A8CB-7C672FC7B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Breakfast 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A322EF-9D12-4425-A129-C22002826C8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I would get up with my family and have breakfast sometimes I would have pancakes and sometimes I would have cereal .</a:t>
            </a:r>
          </a:p>
        </p:txBody>
      </p:sp>
      <p:pic>
        <p:nvPicPr>
          <p:cNvPr id="10" name="Picture 10" descr="A bowl of fruit on a plate&#10;&#10;Description generated with very high confidence">
            <a:extLst>
              <a:ext uri="{FF2B5EF4-FFF2-40B4-BE49-F238E27FC236}">
                <a16:creationId xmlns:a16="http://schemas.microsoft.com/office/drawing/2014/main" id="{24F61A27-C1F6-4DCF-A018-5E43A8960AE8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6199211" y="2691981"/>
            <a:ext cx="5157919" cy="3684588"/>
          </a:xfrm>
        </p:spPr>
      </p:pic>
    </p:spTree>
    <p:extLst>
      <p:ext uri="{BB962C8B-B14F-4D97-AF65-F5344CB8AC3E}">
        <p14:creationId xmlns:p14="http://schemas.microsoft.com/office/powerpoint/2010/main" val="22903824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3B7C8-15D7-48C9-9355-859C34E3F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Get dressed 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12C3C2-3CC5-4C5B-BB44-85D2E67368C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Depending on the weather I would normally where jeans and a top </a:t>
            </a:r>
          </a:p>
        </p:txBody>
      </p:sp>
      <p:pic>
        <p:nvPicPr>
          <p:cNvPr id="10" name="Graphic 10" descr="Pants">
            <a:extLst>
              <a:ext uri="{FF2B5EF4-FFF2-40B4-BE49-F238E27FC236}">
                <a16:creationId xmlns:a16="http://schemas.microsoft.com/office/drawing/2014/main" id="{87A817C8-1313-48B2-9D51-155C22E7FE8D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655170" y="3507178"/>
            <a:ext cx="1892060" cy="1892060"/>
          </a:xfrm>
        </p:spPr>
      </p:pic>
      <p:pic>
        <p:nvPicPr>
          <p:cNvPr id="11" name="Graphic 11" descr="Shirt">
            <a:extLst>
              <a:ext uri="{FF2B5EF4-FFF2-40B4-BE49-F238E27FC236}">
                <a16:creationId xmlns:a16="http://schemas.microsoft.com/office/drawing/2014/main" id="{157942D6-9AE3-42A9-94D5-BF3F73B8C9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6126732" y="2726487"/>
            <a:ext cx="1892060" cy="1877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8563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710F60-CDD5-4391-AE3F-1D7E13DD3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Start work 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2F2752-E2C5-4022-9CA7-DBFAB501DE7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I would first do my </a:t>
            </a:r>
            <a:r>
              <a:rPr lang="en-US" dirty="0" err="1">
                <a:cs typeface="Calibri"/>
              </a:rPr>
              <a:t>vle</a:t>
            </a:r>
            <a:r>
              <a:rPr lang="en-US" dirty="0">
                <a:cs typeface="Calibri"/>
              </a:rPr>
              <a:t> then send it to my teacher. After that I would do some workbook .</a:t>
            </a: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pic>
        <p:nvPicPr>
          <p:cNvPr id="7" name="Picture 7" descr="A picture containing pencil, building, umbrella, red&#10;&#10;Description generated with very high confidence">
            <a:extLst>
              <a:ext uri="{FF2B5EF4-FFF2-40B4-BE49-F238E27FC236}">
                <a16:creationId xmlns:a16="http://schemas.microsoft.com/office/drawing/2014/main" id="{AAA2305E-AE29-416A-98E3-6C1D6206C7DA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8774501" y="2502512"/>
            <a:ext cx="2667152" cy="4351073"/>
          </a:xfrm>
        </p:spPr>
      </p:pic>
      <p:pic>
        <p:nvPicPr>
          <p:cNvPr id="8" name="Picture 8" descr="A picture containing indoor, table, sitting, different&#10;&#10;Description generated with very high confidence">
            <a:extLst>
              <a:ext uri="{FF2B5EF4-FFF2-40B4-BE49-F238E27FC236}">
                <a16:creationId xmlns:a16="http://schemas.microsoft.com/office/drawing/2014/main" id="{8D6B88D4-B57F-4338-9833-4F3CD1D938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0248" y="2499106"/>
            <a:ext cx="2685689" cy="4361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4980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B2984-7A09-45BF-BB75-9E911EB85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23276"/>
            <a:ext cx="10515600" cy="1325563"/>
          </a:xfrm>
        </p:spPr>
        <p:txBody>
          <a:bodyPr/>
          <a:lstStyle/>
          <a:p>
            <a:r>
              <a:rPr lang="en-US" dirty="0">
                <a:cs typeface="Calibri Light"/>
              </a:rPr>
              <a:t>Lunch 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71602D-AFE7-4D36-8337-6FAE27F6B9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 flipV="1">
            <a:off x="796656" y="2418810"/>
            <a:ext cx="4323901" cy="4380692"/>
          </a:xfrm>
        </p:spPr>
        <p:txBody>
          <a:bodyPr/>
          <a:lstStyle/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pic>
        <p:nvPicPr>
          <p:cNvPr id="8" name="Picture 8" descr="A basket of fries&#10;&#10;Description generated with high confidence">
            <a:extLst>
              <a:ext uri="{FF2B5EF4-FFF2-40B4-BE49-F238E27FC236}">
                <a16:creationId xmlns:a16="http://schemas.microsoft.com/office/drawing/2014/main" id="{C30A25AA-566D-4EB8-8B6F-059C91B37D5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943750" y="2624429"/>
            <a:ext cx="2886167" cy="1720595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67B0B2-23FA-4376-8394-810DF2C98B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21257" y="1537390"/>
            <a:ext cx="4809377" cy="622629"/>
          </a:xfrm>
        </p:spPr>
        <p:txBody>
          <a:bodyPr/>
          <a:lstStyle/>
          <a:p>
            <a:r>
              <a:rPr lang="en-US" dirty="0">
                <a:cs typeface="Calibri"/>
              </a:rPr>
              <a:t>food</a:t>
            </a:r>
            <a:endParaRPr lang="en-US" dirty="0"/>
          </a:p>
        </p:txBody>
      </p:sp>
      <p:pic>
        <p:nvPicPr>
          <p:cNvPr id="7" name="Picture 7" descr="A slice of pizza&#10;&#10;Description generated with very high confidence">
            <a:extLst>
              <a:ext uri="{FF2B5EF4-FFF2-40B4-BE49-F238E27FC236}">
                <a16:creationId xmlns:a16="http://schemas.microsoft.com/office/drawing/2014/main" id="{8007EA25-335B-490D-8588-1607FA9046C6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8832011" y="2617531"/>
            <a:ext cx="2523377" cy="1705639"/>
          </a:xfrm>
        </p:spPr>
      </p:pic>
      <p:pic>
        <p:nvPicPr>
          <p:cNvPr id="9" name="Graphic 9" descr="Burger and drink">
            <a:extLst>
              <a:ext uri="{FF2B5EF4-FFF2-40B4-BE49-F238E27FC236}">
                <a16:creationId xmlns:a16="http://schemas.microsoft.com/office/drawing/2014/main" id="{30D748E6-9DC2-4F97-A050-540C2AA40A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261895" y="3949462"/>
            <a:ext cx="1676400" cy="2740324"/>
          </a:xfrm>
          <a:prstGeom prst="rect">
            <a:avLst/>
          </a:prstGeom>
        </p:spPr>
      </p:pic>
      <p:pic>
        <p:nvPicPr>
          <p:cNvPr id="10" name="Graphic 10" descr="Apple">
            <a:extLst>
              <a:ext uri="{FF2B5EF4-FFF2-40B4-BE49-F238E27FC236}">
                <a16:creationId xmlns:a16="http://schemas.microsoft.com/office/drawing/2014/main" id="{69FB143B-B0BF-47B5-847D-9CD12F6639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5997336" y="4279241"/>
            <a:ext cx="1316967" cy="1906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5238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E2C57-2D0A-4932-A6F1-9A0CFFEFB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Tech or art 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9AC8A3-331A-4E4F-A040-4C60D0CC1F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95540"/>
            <a:ext cx="5028391" cy="1283987"/>
          </a:xfrm>
        </p:spPr>
        <p:txBody>
          <a:bodyPr/>
          <a:lstStyle/>
          <a:p>
            <a:r>
              <a:rPr lang="en-US" dirty="0">
                <a:cs typeface="Calibri"/>
              </a:rPr>
              <a:t>I would either do tech based school work or some nice art sometimes even science experiments </a:t>
            </a:r>
            <a:endParaRPr lang="en-US" dirty="0"/>
          </a:p>
        </p:txBody>
      </p:sp>
      <p:pic>
        <p:nvPicPr>
          <p:cNvPr id="8" name="Picture 8" descr="A picture containing red, laying&#10;&#10;Description generated with very high confidence">
            <a:extLst>
              <a:ext uri="{FF2B5EF4-FFF2-40B4-BE49-F238E27FC236}">
                <a16:creationId xmlns:a16="http://schemas.microsoft.com/office/drawing/2014/main" id="{68ADC10A-7EF7-4DFA-ABCF-931543172F0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001259" y="3735583"/>
            <a:ext cx="4898995" cy="3121384"/>
          </a:xfrm>
        </p:spPr>
      </p:pic>
      <p:pic>
        <p:nvPicPr>
          <p:cNvPr id="9" name="Picture 9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4E6D2B8E-63AB-4247-AB95-5909FD8E3E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0249" y="2428560"/>
            <a:ext cx="2340633" cy="1440164"/>
          </a:xfrm>
          <a:prstGeom prst="rect">
            <a:avLst/>
          </a:prstGeom>
        </p:spPr>
      </p:pic>
      <p:pic>
        <p:nvPicPr>
          <p:cNvPr id="10" name="Picture 10" descr="A close up of a womans face&#10;&#10;Description generated with high confidence">
            <a:extLst>
              <a:ext uri="{FF2B5EF4-FFF2-40B4-BE49-F238E27FC236}">
                <a16:creationId xmlns:a16="http://schemas.microsoft.com/office/drawing/2014/main" id="{DBEF14DC-17E2-4F08-9A32-FC1A8BE47D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245525" y="1585653"/>
            <a:ext cx="2743199" cy="1817637"/>
          </a:xfrm>
          <a:prstGeom prst="rect">
            <a:avLst/>
          </a:prstGeom>
        </p:spPr>
      </p:pic>
      <p:pic>
        <p:nvPicPr>
          <p:cNvPr id="13" name="Picture 13" descr="A close up of a bottle&#10;&#10;Description generated with high confidence">
            <a:extLst>
              <a:ext uri="{FF2B5EF4-FFF2-40B4-BE49-F238E27FC236}">
                <a16:creationId xmlns:a16="http://schemas.microsoft.com/office/drawing/2014/main" id="{05AD517B-CD20-41F4-823D-709662AED42F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5"/>
          <a:stretch>
            <a:fillRect/>
          </a:stretch>
        </p:blipFill>
        <p:spPr>
          <a:xfrm>
            <a:off x="8300048" y="2433155"/>
            <a:ext cx="2451491" cy="1628691"/>
          </a:xfrm>
        </p:spPr>
      </p:pic>
    </p:spTree>
    <p:extLst>
      <p:ext uri="{BB962C8B-B14F-4D97-AF65-F5344CB8AC3E}">
        <p14:creationId xmlns:p14="http://schemas.microsoft.com/office/powerpoint/2010/main" val="20028527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28B445-793F-405D-A65F-D17AAE368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Walk/bike ride 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063ED3-D08C-4984-B482-24AA0C43889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I would go on a bike ride with my mum if willow was asleep . If not then I would walk . </a:t>
            </a:r>
            <a:endParaRPr lang="en-US" dirty="0"/>
          </a:p>
        </p:txBody>
      </p:sp>
      <p:pic>
        <p:nvPicPr>
          <p:cNvPr id="7" name="Picture 7" descr="A person standing on a rocky hill&#10;&#10;Description generated with very high confidence">
            <a:extLst>
              <a:ext uri="{FF2B5EF4-FFF2-40B4-BE49-F238E27FC236}">
                <a16:creationId xmlns:a16="http://schemas.microsoft.com/office/drawing/2014/main" id="{2D23CB7F-EEF9-4447-B256-AA72F95B4218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6014049" y="2620061"/>
            <a:ext cx="5341339" cy="3569634"/>
          </a:xfrm>
        </p:spPr>
      </p:pic>
    </p:spTree>
    <p:extLst>
      <p:ext uri="{BB962C8B-B14F-4D97-AF65-F5344CB8AC3E}">
        <p14:creationId xmlns:p14="http://schemas.microsoft.com/office/powerpoint/2010/main" val="18793423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48EBBA-17ED-4C50-A4C5-0194EAAE4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Tea and bath 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6B7297-23D1-4E5E-8557-843F26F9ACF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Lastly, I would have tea and have a bath with myself.</a:t>
            </a:r>
            <a:endParaRPr lang="en-US" dirty="0"/>
          </a:p>
        </p:txBody>
      </p:sp>
      <p:pic>
        <p:nvPicPr>
          <p:cNvPr id="7" name="Picture 7" descr="A slice of pizza&#10;&#10;Description generated with very high confidence">
            <a:extLst>
              <a:ext uri="{FF2B5EF4-FFF2-40B4-BE49-F238E27FC236}">
                <a16:creationId xmlns:a16="http://schemas.microsoft.com/office/drawing/2014/main" id="{0B944035-18B7-4F3E-BE82-11B4B4ADB273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6172200" y="2617531"/>
            <a:ext cx="5183188" cy="3459676"/>
          </a:xfrm>
        </p:spPr>
      </p:pic>
    </p:spTree>
    <p:extLst>
      <p:ext uri="{BB962C8B-B14F-4D97-AF65-F5344CB8AC3E}">
        <p14:creationId xmlns:p14="http://schemas.microsoft.com/office/powerpoint/2010/main" val="19776028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197</TotalTime>
  <Words>140</Words>
  <Application>Microsoft Office PowerPoint</Application>
  <PresentationFormat>Widescreen</PresentationFormat>
  <Paragraphs>16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A day in the life of covid 19</vt:lpstr>
      <vt:lpstr>Breakfast </vt:lpstr>
      <vt:lpstr>Get dressed </vt:lpstr>
      <vt:lpstr>Start work </vt:lpstr>
      <vt:lpstr>Lunch </vt:lpstr>
      <vt:lpstr>Tech or art </vt:lpstr>
      <vt:lpstr>Walk/bike ride </vt:lpstr>
      <vt:lpstr>Tea and bath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Fraser, D</dc:creator>
  <cp:lastModifiedBy>Fraser, D</cp:lastModifiedBy>
  <cp:revision>253</cp:revision>
  <dcterms:created xsi:type="dcterms:W3CDTF">2020-06-12T09:48:41Z</dcterms:created>
  <dcterms:modified xsi:type="dcterms:W3CDTF">2020-06-12T14:18:53Z</dcterms:modified>
</cp:coreProperties>
</file>